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9CA13D-32A4-0425-F873-BD5D090FAA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DA9F32E-4788-791A-39A5-21F61218C9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F48AA99-B582-5879-FBAA-C5D30D082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08B7595-2C28-DB84-990F-E21728AF9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AAD5313-6940-4DF3-6DB5-277D7677F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6250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806DC7-DA9E-14A9-76E2-CA14264A3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330BEDC-AF88-9388-7F98-DE53D44F8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CD6DD5B-A19C-EFB4-377C-CC776CC30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333DFE-FB67-29EA-3619-398F79AA3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7D0D018-EEB4-AEEC-FBA5-87B44330C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6236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538374-F1D4-8421-3A13-F40DC2A4A4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786D811-BBC8-5C69-05C5-9240612CE4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3E05A7-DEF1-2B35-8292-65172F0CE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07D7CB-DC5A-0F53-6C2C-C5885B86B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B68336-C1BE-ACAB-6EEE-5E06D8AC7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9137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F1ABC3-F1CA-9EE2-A142-E064972F6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89BBF02-B20B-E3B4-44D8-2315CED57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8DB01DA-62C9-5E74-E93C-65E032F4D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7CB2CD6-C5C9-2245-E9AE-0C6C504E0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4E8EBA-0D88-9936-B5CA-561E89646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8771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3C4B98-06C3-C57A-4097-358A396D7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9CAD410-2809-22B8-7CC7-767F4570E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EF215D-DC5B-DD16-4EEC-C29EAA327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B3D366-4872-485D-6914-CD14B3A3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0CD9423-8F14-42C2-F0FE-216FA5B37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5716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FA7E5-CA2E-5EDF-3942-EA7A27CB9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3BFEF8-193E-1EAD-ED75-20A51A9ED6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4ADD6C4-44AA-C2DC-40AF-F420110F8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DC0784C-9B7E-706D-21DC-350B6138E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12D865C-AFC2-150F-538E-2BCB7E5E9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E1FB46B-2E56-B4C0-0A64-13CAB479A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2571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BF1D48-D286-869B-9096-58B723FD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B4A3581-0293-3987-AFE6-B7015D182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0E43747-A107-3861-03BC-FF44481012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AF51E32-EABC-9168-4A61-D8FD4C6D85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72808A2-1693-BDBF-FFF9-9DDEF082D7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2508917-B658-860C-4C7A-098CC2907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24E9796-EA01-5BA2-C0AC-A4502CC59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CFA1B9B-4429-FB82-8715-64B5219C8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371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3FDB9E-0F86-2B9D-C1A0-ECB1CF908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2705786-0FA5-77C6-6286-50D7B6D0F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A849B40-33F0-96CA-0A3C-D5AB62853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05E27E8-6A4B-DF20-9EE2-898578953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6794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79ED484-41CB-9BBC-57E2-30820B5D3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8918767-BE5A-06C7-C5B6-6414F549D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48FA254-44D6-32D4-0685-E00F665E7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9201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C98D1E-468E-2EC0-3EC6-E3AF30BD8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6BE6D0-1770-2DEE-61C2-76CDD82AA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05BB74-DA09-79D9-8CF9-11E6B8A9E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0F8090C-9169-3872-4FD8-35F600745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9F80D18-A49A-C93B-2056-79977CD55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8EB3D3C-1EFC-FDCB-897B-56CE759B8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4557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191C21-21A7-6D3A-7F16-F3BC41B4E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FD5E32B-43D0-4257-881F-616D1F1078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E793787-F9BE-5793-A539-159BB43350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8C8B209-6B70-4E6D-491C-420EFEC6E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0F03794-489E-1495-2163-A5E2D7409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BD8C464-CA7A-8FA2-7A22-7F729042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6794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619C897-183C-7D7C-FFB4-4612E9467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1B72903-8026-7216-FE62-C91A50FB9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854EEE5-3EC2-A37D-EE59-46B51D9959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576634-9D54-4800-871C-48BDB3B20AC2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43C98F-71E7-5971-C53D-B1DFDA6D36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905E34-CBD0-C660-762A-0B1281E17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9FB00A-731A-41FA-8864-D57FED4951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1359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3F308B-D899-50F4-935C-D5D44449D4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EF61BC9-C6C6-24D6-88E9-052A2190B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Gravação de Tela 3">
            <a:hlinkClick r:id="" action="ppaction://media"/>
            <a:extLst>
              <a:ext uri="{FF2B5EF4-FFF2-40B4-BE49-F238E27FC236}">
                <a16:creationId xmlns:a16="http://schemas.microsoft.com/office/drawing/2014/main" id="{AEE0155D-761B-F0AE-35F3-349674C906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5950" y="0"/>
            <a:ext cx="1096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722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381"/>
    </mc:Choice>
    <mc:Fallback>
      <p:transition spd="slow" advTm="166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3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França</dc:creator>
  <cp:lastModifiedBy>Daniel França</cp:lastModifiedBy>
  <cp:revision>1</cp:revision>
  <dcterms:created xsi:type="dcterms:W3CDTF">2022-11-17T17:50:43Z</dcterms:created>
  <dcterms:modified xsi:type="dcterms:W3CDTF">2022-11-17T17:58:34Z</dcterms:modified>
</cp:coreProperties>
</file>

<file path=docProps/thumbnail.jpeg>
</file>